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1277d0c2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1277d0c2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18ff90f68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18ff90f68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18ff90f68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18ff90f68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18ff90f686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18ff90f686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18ff90f68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18ff90f686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10b343253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10b343253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10b343253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10b343253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126e98782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126e98782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18ff90f68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18ff90f68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975589"/>
            <a:ext cx="6517482" cy="188191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2914651"/>
            <a:ext cx="6517482" cy="102869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521463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6937837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21423"/>
            <a:ext cx="7763814" cy="2052614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743093"/>
            <a:ext cx="7763814" cy="102613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9992726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382952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1775320"/>
            <a:ext cx="3829050" cy="256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784713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1778263"/>
            <a:ext cx="3655106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2288260"/>
            <a:ext cx="3829520" cy="2055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1778263"/>
            <a:ext cx="3661353" cy="509996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19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2288260"/>
            <a:ext cx="3829051" cy="2055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4690277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8870581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7156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2951766" cy="1517439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457201"/>
            <a:ext cx="4650122" cy="38861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1974639"/>
            <a:ext cx="2951767" cy="2368761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5499400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4451227" cy="1517441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457201"/>
            <a:ext cx="2441519" cy="38862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1974639"/>
            <a:ext cx="4451212" cy="2368760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294041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3217030"/>
            <a:ext cx="7773324" cy="60870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523696"/>
            <a:ext cx="7366899" cy="241060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831546"/>
            <a:ext cx="7773339" cy="511854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0538587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2570434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153616"/>
            <a:ext cx="7773339" cy="1189785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1256033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4460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279597"/>
            <a:ext cx="7773339" cy="106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3" name="TextBox 12"/>
          <p:cNvSpPr txBox="1"/>
          <p:nvPr/>
        </p:nvSpPr>
        <p:spPr>
          <a:xfrm>
            <a:off x="751116" y="56562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2451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85147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1604041"/>
            <a:ext cx="7773339" cy="1883876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3496751"/>
            <a:ext cx="777333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5214344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457200"/>
            <a:ext cx="7773339" cy="1203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2474232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207517"/>
            <a:ext cx="2474232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1775320"/>
            <a:ext cx="246864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207517"/>
            <a:ext cx="2477513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775320"/>
            <a:ext cx="247869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207517"/>
            <a:ext cx="2478696" cy="2135884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2280749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458079"/>
            <a:ext cx="7773339" cy="12029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3153615"/>
            <a:ext cx="247230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1775320"/>
            <a:ext cx="2472307" cy="1143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3585811"/>
            <a:ext cx="2472307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3153615"/>
            <a:ext cx="247637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1775320"/>
            <a:ext cx="2477514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85811"/>
            <a:ext cx="2477514" cy="75758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3153615"/>
            <a:ext cx="2475511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165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1775320"/>
            <a:ext cx="2478696" cy="1143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3585809"/>
            <a:ext cx="2478790" cy="757591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792239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1775320"/>
            <a:ext cx="7773339" cy="2568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354296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1"/>
            <a:ext cx="1914995" cy="38861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457201"/>
            <a:ext cx="5744043" cy="38861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9273330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2366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197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463888"/>
            <a:ext cx="7773338" cy="1197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1775320"/>
            <a:ext cx="7773339" cy="256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4412457"/>
            <a:ext cx="500466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7316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721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15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2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0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Plymouth Salinity Database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3-10-2023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Extracted water quality data from USGS NWIS, MassDEP Drinking water (PWS), UMass Acid Rain Monitoring Program, Cape Cod Rivers Observatory, and Tidmarsh Living Observatory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Separated data into surface water, All groundwater, and Public Water Supply (PWS)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Parameters include chloride, specific conductance, and total dissolved solids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Calculated the averages based on parameters and locations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Converted available values to predict the missing parameter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/>
              <a:t>TDS → Chloride: TDS Value/1.42           TDS→SC: TDS value/0.64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Mapped the salinity concentrations in ArcGIS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Clipped locations to a five mile buffer around the groundwater model boundary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Sites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225" y="1017725"/>
            <a:ext cx="8151551" cy="4001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Surface Water Averages</a:t>
            </a:r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05023"/>
            <a:ext cx="9144000" cy="4047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Groundwater </a:t>
            </a: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8" y="1152474"/>
            <a:ext cx="8653589" cy="399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PWS Averages</a:t>
            </a:r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041" y="1017724"/>
            <a:ext cx="8379620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Surface Water TDS (mg/L)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High TDS content along major highway in the South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Road Salt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Hanover in the North is a hotspot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Residential area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Minor hotspot in Cedar Bushes area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29774"/>
            <a:ext cx="5104599" cy="191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4968" y="0"/>
            <a:ext cx="397566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Groundwater TDS (mg/L)</a:t>
            </a:r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Areas that are commercially and residentially developed show high TDS content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Road salt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High TDS content in Hanover area in the North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Mid-range TDS content in coastal towns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31575"/>
            <a:ext cx="5081626" cy="175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8343" y="0"/>
            <a:ext cx="397566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Public Water Supply TDS (mg/L)</a:t>
            </a:r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Highest TDS content in Carver area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Schools, housing developments, places of business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High TDS content in Hanover</a:t>
            </a:r>
            <a:endParaRPr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Hanover Water Dept.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Mid-range TDS content in coastal towns</a:t>
            </a:r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8343" y="0"/>
            <a:ext cx="397566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126307"/>
            <a:ext cx="5104876" cy="1714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19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Road salt is dominant influence on the TDS content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Saltwater intrusion is the least dominant influence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Hotspot trend in Hanover and North Pembroke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groundwater wells in are within the EPA TDS limit of 500 mg/L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30" name="Google Shape;130;p23"/>
          <p:cNvSpPr txBox="1">
            <a:spLocks noGrp="1"/>
          </p:cNvSpPr>
          <p:nvPr>
            <p:ph type="title" idx="4294967295"/>
          </p:nvPr>
        </p:nvSpPr>
        <p:spPr>
          <a:xfrm>
            <a:off x="310600" y="2582069"/>
            <a:ext cx="8521700" cy="5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Steps</a:t>
            </a:r>
            <a:endParaRPr dirty="0"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4294967295"/>
          </p:nvPr>
        </p:nvSpPr>
        <p:spPr>
          <a:xfrm>
            <a:off x="310600" y="3128031"/>
            <a:ext cx="8521700" cy="19954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Implement rivers and stream shapefiles onto the maps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Investigate land use in the towns with high TDS content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Incorporate salinity values into groundwater model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7</TotalTime>
  <Words>291</Words>
  <Application>Microsoft Office PowerPoint</Application>
  <PresentationFormat>On-screen Show (16:9)</PresentationFormat>
  <Paragraphs>41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Tw Cen MT</vt:lpstr>
      <vt:lpstr>Droplet</vt:lpstr>
      <vt:lpstr>Plymouth Salinity Database</vt:lpstr>
      <vt:lpstr>Methods</vt:lpstr>
      <vt:lpstr>Sites</vt:lpstr>
      <vt:lpstr>Surface Water Averages</vt:lpstr>
      <vt:lpstr>All Groundwater </vt:lpstr>
      <vt:lpstr>PWS Averages</vt:lpstr>
      <vt:lpstr>Surface Water TDS (mg/L)  </vt:lpstr>
      <vt:lpstr>Groundwater TDS (mg/L)</vt:lpstr>
      <vt:lpstr>Public Water Supply TDS (mg/L)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Plymouth Salinity Database</dc:title>
  <cp:lastModifiedBy>Carly Lombardo</cp:lastModifiedBy>
  <cp:revision>3</cp:revision>
  <dcterms:modified xsi:type="dcterms:W3CDTF">2023-03-10T19:43:27Z</dcterms:modified>
</cp:coreProperties>
</file>