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8ff90f6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8ff90f6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277d0c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277d0c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8ff90f68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8ff90f68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8ff90f68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8ff90f68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8ff90f68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8ff90f68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8ff90f68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8ff90f68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0b343253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0b343253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0b34325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0b343253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26e9878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26e9878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52146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53858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25603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5147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21434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28074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92239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35429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27333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36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9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93783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99272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84713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69027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87058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156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49940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29404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21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Plymouth Salinity Database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3-10-2023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19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salt is dominant influence on the TDS content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Saltwater intrusion is the least dominant influence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Hotspot trend in Hanover and North Pembroke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groundwater wells in are within the EPA TDS limit of 500 mg/L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4294967295"/>
          </p:nvPr>
        </p:nvSpPr>
        <p:spPr>
          <a:xfrm>
            <a:off x="310600" y="2582069"/>
            <a:ext cx="85217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4294967295"/>
          </p:nvPr>
        </p:nvSpPr>
        <p:spPr>
          <a:xfrm>
            <a:off x="310600" y="3128031"/>
            <a:ext cx="8521700" cy="1995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Implement rivers and stream shapefiles onto the maps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Investigate land use in the towns with high TDS content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Incorporate salinity values into groundwater model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Extracted water quality data from USGS NWIS, MassDEP Drinking water (PWS), UMass Acid Rain Monitoring Program, Cape Cod Rivers Observatory, and Tidmarsh Living Observatory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Separated data into surface water, All groundwater, and Public Water Supply (PWS)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Parameters include chloride, specific conductance, and total dissolved solids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Calculated the averages based on parameters and locations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Converted available values to predict the missing parameter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TDS → Chloride: TDS Value/1.42           TDS→SC: TDS value/0.64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Mapped the salinity concentrations in ArcGIS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Clipped locations to a five mile buffer around the groundwater model boundary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25" y="1017725"/>
            <a:ext cx="8151551" cy="40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 Water Averages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5023"/>
            <a:ext cx="9144000" cy="404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Groundwater 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8" y="1152474"/>
            <a:ext cx="8653589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PWS Averages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41" y="1017724"/>
            <a:ext cx="837962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 Water TDS (mg/L)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TDS content along major highway in the South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Road Salt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Hanover in the North is a hotspot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Residential area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Minor hotspot in Cedar Bushes area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29774"/>
            <a:ext cx="5104599" cy="191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968" y="0"/>
            <a:ext cx="39756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Groundwater TDS (mg/L)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Areas that are commercially and residentially developed show high TDS content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Road salt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TDS content in Hanover area in the North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Mid-range TDS content in coastal towns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31575"/>
            <a:ext cx="5081626" cy="17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343" y="0"/>
            <a:ext cx="39756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Water Supply TDS (mg/L)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Highest TDS content in Carver area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Schools, housing developments, places of business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TDS content in Hanover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Hanover Water Dept.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Mid-range TDS content in coastal towns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43" y="0"/>
            <a:ext cx="397566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26307"/>
            <a:ext cx="5104876" cy="171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</TotalTime>
  <Words>291</Words>
  <Application>Microsoft Office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Plymouth Salinity Database</vt:lpstr>
      <vt:lpstr>Methods</vt:lpstr>
      <vt:lpstr>Sites</vt:lpstr>
      <vt:lpstr>Surface Water Averages</vt:lpstr>
      <vt:lpstr>All Groundwater </vt:lpstr>
      <vt:lpstr>PWS Averages</vt:lpstr>
      <vt:lpstr>Surface Water TDS (mg/L)  </vt:lpstr>
      <vt:lpstr>Groundwater TDS (mg/L)</vt:lpstr>
      <vt:lpstr>Public Water Supply TDS (mg/L)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Salinity Database</dc:title>
  <cp:lastModifiedBy>Carly Lombardo</cp:lastModifiedBy>
  <cp:revision>3</cp:revision>
  <dcterms:modified xsi:type="dcterms:W3CDTF">2023-03-10T19:43:27Z</dcterms:modified>
</cp:coreProperties>
</file>